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shit varshney" userId="807ab415e29eb7d4" providerId="LiveId" clId="{CB195F5D-D1DD-4413-99AD-D112E9586F63}"/>
    <pc:docChg chg="modSld">
      <pc:chgData name="harshit varshney" userId="807ab415e29eb7d4" providerId="LiveId" clId="{CB195F5D-D1DD-4413-99AD-D112E9586F63}" dt="2024-02-18T05:58:24.984" v="13" actId="403"/>
      <pc:docMkLst>
        <pc:docMk/>
      </pc:docMkLst>
      <pc:sldChg chg="modSp mod">
        <pc:chgData name="harshit varshney" userId="807ab415e29eb7d4" providerId="LiveId" clId="{CB195F5D-D1DD-4413-99AD-D112E9586F63}" dt="2024-02-18T05:58:24.984" v="13" actId="403"/>
        <pc:sldMkLst>
          <pc:docMk/>
          <pc:sldMk cId="3070333684" sldId="258"/>
        </pc:sldMkLst>
        <pc:spChg chg="mod">
          <ac:chgData name="harshit varshney" userId="807ab415e29eb7d4" providerId="LiveId" clId="{CB195F5D-D1DD-4413-99AD-D112E9586F63}" dt="2024-02-18T05:58:24.984" v="13" actId="403"/>
          <ac:spMkLst>
            <pc:docMk/>
            <pc:sldMk cId="3070333684" sldId="258"/>
            <ac:spMk id="2" creationId="{982E30AA-6645-FFC6-CC70-0CED9B6DE0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760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62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622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31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9552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2528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5134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29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58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42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299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039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86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789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287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011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183DE-64EF-4481-BD10-A0F062997949}" type="datetimeFigureOut">
              <a:rPr lang="en-IN" smtClean="0"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A94D21-846A-4438-AE58-EF4FE5E4DB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26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4DA32-CD49-EA41-C69B-F9B614F5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624110"/>
            <a:ext cx="10546080" cy="6426930"/>
          </a:xfrm>
        </p:spPr>
        <p:txBody>
          <a:bodyPr>
            <a:normAutofit/>
          </a:bodyPr>
          <a:lstStyle/>
          <a:p>
            <a:r>
              <a:rPr lang="en-US" sz="6000" b="1" dirty="0"/>
              <a:t>                Topic</a:t>
            </a:r>
            <a:br>
              <a:rPr lang="en-US" sz="6000" b="1" dirty="0"/>
            </a:b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     Liner Transformation 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                            </a:t>
            </a:r>
            <a:r>
              <a:rPr lang="en-US" sz="2800" b="1" dirty="0"/>
              <a:t>Prof. (Dr.) Uday Raj Singh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238779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2D06-08FB-E5E1-EFA5-5914689E3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1"/>
            <a:ext cx="12080240" cy="1767839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6000" b="1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6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Transformation</a:t>
            </a:r>
            <a:r>
              <a:rPr lang="en-US" sz="6000" b="1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6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6000" b="1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6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6000" b="1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6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Space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60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Homomorphism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49295C-AEC1-FBB8-021B-6D5CB009A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1120" y="2011680"/>
            <a:ext cx="12263120" cy="4846320"/>
          </a:xfrm>
        </p:spPr>
        <p:txBody>
          <a:bodyPr>
            <a:normAutofit/>
          </a:bodyPr>
          <a:lstStyle/>
          <a:p>
            <a:pPr marL="507365" marR="506730" indent="320040">
              <a:lnSpc>
                <a:spcPct val="105000"/>
              </a:lnSpc>
              <a:spcBef>
                <a:spcPts val="815"/>
              </a:spcBef>
              <a:spcAft>
                <a:spcPts val="0"/>
              </a:spcAft>
            </a:pP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Let</a:t>
            </a:r>
            <a:r>
              <a:rPr lang="en-US" sz="3200" spc="1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200" spc="1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3200" spc="1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two</a:t>
            </a:r>
            <a:r>
              <a:rPr lang="en-US" sz="3200" spc="1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32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spaces,</a:t>
            </a:r>
            <a:r>
              <a:rPr lang="en-US" sz="32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then</a:t>
            </a:r>
            <a:r>
              <a:rPr lang="en-US" sz="3200" spc="1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spc="1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function</a:t>
            </a:r>
            <a:r>
              <a:rPr lang="en-US" sz="3200" spc="1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200" spc="1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i="1" spc="1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sz="32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3200" i="1" spc="1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®</a:t>
            </a:r>
            <a:r>
              <a:rPr lang="en-US" sz="32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200" i="1" spc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called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Transformation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Cpace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Homomorphism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endParaRPr lang="en-IN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0">
              <a:spcBef>
                <a:spcPts val="155"/>
              </a:spcBef>
              <a:spcAft>
                <a:spcPts val="0"/>
              </a:spcAft>
            </a:pP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(I)</a:t>
            </a:r>
            <a:r>
              <a:rPr lang="en-US" sz="3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200" i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32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32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</a:t>
            </a:r>
            <a:endParaRPr lang="en-IN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0">
              <a:spcBef>
                <a:spcPts val="160"/>
              </a:spcBef>
              <a:spcAft>
                <a:spcPts val="0"/>
              </a:spcAft>
            </a:pP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(II)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spc="-1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200" i="1" spc="-1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i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3200" i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200" i="1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"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200" i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</a:t>
            </a:r>
            <a:r>
              <a:rPr lang="en-US" sz="3200" spc="-5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2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F.</a:t>
            </a:r>
            <a:endParaRPr lang="en-IN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0">
              <a:spcBef>
                <a:spcPts val="210"/>
              </a:spcBef>
              <a:spcAft>
                <a:spcPts val="0"/>
              </a:spcAft>
            </a:pP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The</a:t>
            </a:r>
            <a:r>
              <a:rPr lang="en-US" sz="32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conditions</a:t>
            </a:r>
            <a:r>
              <a:rPr lang="en-US" sz="32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(I)</a:t>
            </a:r>
            <a:r>
              <a:rPr lang="en-US" sz="32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2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(II)</a:t>
            </a:r>
            <a:r>
              <a:rPr lang="en-US" sz="32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are</a:t>
            </a:r>
            <a:r>
              <a:rPr lang="en-US" sz="32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Equivalent</a:t>
            </a:r>
            <a:r>
              <a:rPr lang="en-US" sz="32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32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only</a:t>
            </a:r>
            <a:r>
              <a:rPr lang="en-US" sz="32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one</a:t>
            </a:r>
            <a:r>
              <a:rPr lang="en-US" sz="32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condition</a:t>
            </a:r>
            <a:r>
              <a:rPr lang="en-US" sz="32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32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following</a:t>
            </a:r>
            <a:r>
              <a:rPr lang="en-US" sz="32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endParaRPr lang="en-IN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630680" marR="0">
              <a:spcBef>
                <a:spcPts val="165"/>
              </a:spcBef>
              <a:spcAft>
                <a:spcPts val="0"/>
              </a:spcAft>
            </a:pP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200" i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32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3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2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3200" spc="1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2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2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32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3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2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</a:t>
            </a:r>
            <a:r>
              <a:rPr lang="en-US" sz="32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"</a:t>
            </a:r>
            <a:r>
              <a:rPr lang="en-US" sz="32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32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32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3200" spc="-6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2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3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x,</a:t>
            </a:r>
            <a:r>
              <a:rPr lang="en-US" sz="32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200" i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3200" spc="-7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2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2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).</a:t>
            </a:r>
            <a:endParaRPr lang="en-IN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670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464B-C27C-4732-DE3F-EAB72FA1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624110"/>
            <a:ext cx="9858692" cy="128089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5400" b="1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5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Operator</a:t>
            </a:r>
            <a:endParaRPr lang="en-IN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71BA9-3207-2F8B-2764-D95A7F949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66240"/>
            <a:ext cx="12192000" cy="5191760"/>
          </a:xfrm>
        </p:spPr>
        <p:txBody>
          <a:bodyPr>
            <a:normAutofit/>
          </a:bodyPr>
          <a:lstStyle/>
          <a:p>
            <a:pPr marL="827405" marR="0">
              <a:spcBef>
                <a:spcPts val="895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Definition</a:t>
            </a:r>
            <a:r>
              <a:rPr lang="en-US" sz="3600" spc="1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sz="3600" spc="1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Let</a:t>
            </a:r>
            <a:r>
              <a:rPr lang="en-US" sz="36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600" spc="1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3600" spc="1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spc="10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3600" spc="1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space.</a:t>
            </a:r>
            <a:r>
              <a:rPr lang="en-US" sz="36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i="1" spc="1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3600" spc="1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operator</a:t>
            </a:r>
            <a:r>
              <a:rPr lang="en-US" sz="3600" spc="1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600" i="1" spc="1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600" spc="9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spc="1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function</a:t>
            </a:r>
            <a:r>
              <a:rPr lang="en-US" sz="3600" spc="1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endParaRPr lang="en-IN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07365" marR="0">
              <a:spcBef>
                <a:spcPts val="8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from</a:t>
            </a:r>
            <a:r>
              <a:rPr lang="en-US" sz="36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</a:t>
            </a:r>
            <a:r>
              <a:rPr lang="en-US" sz="36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6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36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endParaRPr lang="en-IN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2426335" indent="802640">
              <a:lnSpc>
                <a:spcPct val="112000"/>
              </a:lnSpc>
              <a:spcBef>
                <a:spcPts val="160"/>
              </a:spcBef>
              <a:spcAft>
                <a:spcPts val="0"/>
              </a:spcAft>
            </a:pP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f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6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600" i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600" i="1" spc="-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3600" spc="-6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36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6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600" spc="-7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3600" spc="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6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600" spc="-7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3600" spc="-7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36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36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 </a:t>
            </a:r>
            <a:r>
              <a:rPr lang="en-US" sz="36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36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).</a:t>
            </a:r>
            <a:endParaRPr lang="en-IN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8040" marR="0">
              <a:spcBef>
                <a:spcPts val="7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Thus</a:t>
            </a:r>
            <a:r>
              <a:rPr lang="en-US" sz="3600" spc="-5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600" i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6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36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operator</a:t>
            </a:r>
            <a:r>
              <a:rPr lang="en-US" sz="3600" spc="-5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36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6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36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600" i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6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6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36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</a:t>
            </a:r>
          </a:p>
          <a:p>
            <a:pPr marL="485140" marR="0" indent="0">
              <a:spcBef>
                <a:spcPts val="7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transformation</a:t>
            </a:r>
            <a:r>
              <a:rPr lang="en-US" sz="36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from</a:t>
            </a:r>
            <a:r>
              <a:rPr lang="en-US" sz="36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6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</a:t>
            </a:r>
            <a:endParaRPr lang="en-IN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08000" marR="0">
              <a:spcBef>
                <a:spcPts val="75"/>
              </a:spcBef>
              <a:spcAft>
                <a:spcPts val="0"/>
              </a:spcAft>
            </a:pPr>
            <a:r>
              <a:rPr lang="en-US" sz="36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V</a:t>
            </a:r>
            <a:r>
              <a:rPr lang="en-US" sz="3600" i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6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itself.</a:t>
            </a:r>
            <a:endParaRPr lang="en-IN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48931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E30AA-6645-FFC6-CC70-0CED9B6D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477520"/>
            <a:ext cx="11369039" cy="1513840"/>
          </a:xfrm>
        </p:spPr>
        <p:txBody>
          <a:bodyPr>
            <a:normAutofit/>
          </a:bodyPr>
          <a:lstStyle/>
          <a:p>
            <a:pPr marL="827405" marR="0">
              <a:spcBef>
                <a:spcPts val="43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  .</a:t>
            </a:r>
            <a:r>
              <a:rPr lang="en-US" sz="24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400" b="1" i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b="1" spc="-2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3200" b="1" spc="-20" baseline="300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4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24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®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3200" b="1" baseline="30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4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defined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IN" sz="2400" b="1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400" spc="1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400" b="1" i="1" spc="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</a:t>
            </a:r>
            <a:r>
              <a:rPr lang="en-US" sz="2400" spc="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"</a:t>
            </a:r>
            <a:r>
              <a:rPr lang="en-US" sz="2400" spc="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400" b="1" i="1" spc="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IN" sz="2400" b="1" i="1" spc="-5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then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show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tranformation</a:t>
            </a:r>
            <a:r>
              <a:rPr lang="en-US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E94C1-3E59-522E-680B-6B71FE596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1" y="1544320"/>
            <a:ext cx="12059918" cy="5201920"/>
          </a:xfrm>
        </p:spPr>
        <p:txBody>
          <a:bodyPr>
            <a:normAutofit/>
          </a:bodyPr>
          <a:lstStyle/>
          <a:p>
            <a:pPr marL="827405" marR="1817370">
              <a:lnSpc>
                <a:spcPct val="112000"/>
              </a:lnSpc>
              <a:spcBef>
                <a:spcPts val="20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Sol.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Let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3(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184400" marR="2603500" indent="-1356360">
              <a:lnSpc>
                <a:spcPct val="118000"/>
              </a:lnSpc>
              <a:spcBef>
                <a:spcPts val="65"/>
              </a:spcBef>
              <a:spcAft>
                <a:spcPts val="0"/>
              </a:spcAft>
              <a:tabLst>
                <a:tab pos="2174875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taking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8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800" i="1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18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4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spc="-4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</a:p>
          <a:p>
            <a:pPr marL="2184400" marR="2603500" indent="-1356360">
              <a:lnSpc>
                <a:spcPct val="118000"/>
              </a:lnSpc>
              <a:spcBef>
                <a:spcPts val="65"/>
              </a:spcBef>
              <a:spcAft>
                <a:spcPts val="0"/>
              </a:spcAft>
              <a:tabLst>
                <a:tab pos="2174875" algn="l"/>
              </a:tabLst>
            </a:pP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8040" marR="0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tabLst>
                <a:tab pos="1621790" algn="l"/>
              </a:tabLst>
            </a:pP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then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1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3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spc="-2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)]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289175" marR="0">
              <a:spcBef>
                <a:spcPts val="165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1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spc="-2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spc="-2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289175" marR="0">
              <a:spcBef>
                <a:spcPts val="15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13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spc="-2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spc="-2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289175" marR="0">
              <a:spcBef>
                <a:spcPts val="165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9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spc="-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5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3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spc="-2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))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289175" marR="0">
              <a:spcBef>
                <a:spcPts val="165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1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.(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.(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spc="-25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289175" marR="0">
              <a:spcBef>
                <a:spcPts val="165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14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1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8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z</a:t>
            </a:r>
            <a:r>
              <a:rPr lang="en-US" sz="2800" spc="-25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2150110" indent="1461135">
              <a:lnSpc>
                <a:spcPct val="117000"/>
              </a:lnSpc>
              <a:spcBef>
                <a:spcPts val="165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spc="-4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8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Hence,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 transformation.</a:t>
            </a:r>
            <a:endParaRPr lang="en-IN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7033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EF036-325C-C72C-53C6-F6B19CF0F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466140">
            <a:off x="2873050" y="1572184"/>
            <a:ext cx="9832713" cy="3354442"/>
          </a:xfrm>
        </p:spPr>
        <p:txBody>
          <a:bodyPr>
            <a:normAutofit/>
          </a:bodyPr>
          <a:lstStyle/>
          <a:p>
            <a:r>
              <a:rPr lang="en-US" sz="6000" b="1" i="1" dirty="0">
                <a:latin typeface="Arial Rounded MT Bold" panose="020F0704030504030204" pitchFamily="34" charset="0"/>
              </a:rPr>
              <a:t>   Thank you </a:t>
            </a:r>
            <a:endParaRPr lang="en-IN" sz="6000" b="1" i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9865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521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Rounded MT Bold</vt:lpstr>
      <vt:lpstr>Cambria</vt:lpstr>
      <vt:lpstr>Century Gothic</vt:lpstr>
      <vt:lpstr>Symbol</vt:lpstr>
      <vt:lpstr>Times New Roman</vt:lpstr>
      <vt:lpstr>Wingdings 3</vt:lpstr>
      <vt:lpstr>Wisp</vt:lpstr>
      <vt:lpstr>                Topic        Liner Transformation                               Prof. (Dr.) Uday Raj Singh</vt:lpstr>
      <vt:lpstr>Linear Transformation or Vector Space Homomorphism</vt:lpstr>
      <vt:lpstr>Linear Operator</vt:lpstr>
      <vt:lpstr>Q  . If f : R3(R) –® R2(R) defined by    f(x, y, z) = (z, x + y), " x, y, z Î R     then show that f be a linear tranformation. </vt:lpstr>
      <vt:lpstr>   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Topic        Liner Transformation                               Prof. (Dr.) Uday Raj Singh</dc:title>
  <dc:creator>harshit varshney</dc:creator>
  <cp:lastModifiedBy>harshit varshney</cp:lastModifiedBy>
  <cp:revision>1</cp:revision>
  <dcterms:created xsi:type="dcterms:W3CDTF">2024-02-17T14:58:44Z</dcterms:created>
  <dcterms:modified xsi:type="dcterms:W3CDTF">2024-02-18T05:58:27Z</dcterms:modified>
</cp:coreProperties>
</file>