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56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C3730C-A1A6-454F-B263-525E4B76FDAD}" v="38" dt="2024-02-17T14:45:55.16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arshit varshney" userId="807ab415e29eb7d4" providerId="LiveId" clId="{5AC3730C-A1A6-454F-B263-525E4B76FDAD}"/>
    <pc:docChg chg="undo custSel addSld delSld modSld sldOrd">
      <pc:chgData name="harshit varshney" userId="807ab415e29eb7d4" providerId="LiveId" clId="{5AC3730C-A1A6-454F-B263-525E4B76FDAD}" dt="2024-02-17T14:49:25.995" v="930" actId="20577"/>
      <pc:docMkLst>
        <pc:docMk/>
      </pc:docMkLst>
      <pc:sldChg chg="modSp mod">
        <pc:chgData name="harshit varshney" userId="807ab415e29eb7d4" providerId="LiveId" clId="{5AC3730C-A1A6-454F-B263-525E4B76FDAD}" dt="2024-02-17T14:28:53.920" v="333" actId="207"/>
        <pc:sldMkLst>
          <pc:docMk/>
          <pc:sldMk cId="3652563132" sldId="256"/>
        </pc:sldMkLst>
        <pc:spChg chg="mod">
          <ac:chgData name="harshit varshney" userId="807ab415e29eb7d4" providerId="LiveId" clId="{5AC3730C-A1A6-454F-B263-525E4B76FDAD}" dt="2024-02-17T14:17:50.296" v="49" actId="20577"/>
          <ac:spMkLst>
            <pc:docMk/>
            <pc:sldMk cId="3652563132" sldId="256"/>
            <ac:spMk id="2" creationId="{A15F686B-3E43-FB38-5AAB-53644F800EEF}"/>
          </ac:spMkLst>
        </pc:spChg>
        <pc:spChg chg="mod">
          <ac:chgData name="harshit varshney" userId="807ab415e29eb7d4" providerId="LiveId" clId="{5AC3730C-A1A6-454F-B263-525E4B76FDAD}" dt="2024-02-17T14:28:53.920" v="333" actId="207"/>
          <ac:spMkLst>
            <pc:docMk/>
            <pc:sldMk cId="3652563132" sldId="256"/>
            <ac:spMk id="3" creationId="{835B0837-9B49-D68C-EF3E-6D0408AE52FC}"/>
          </ac:spMkLst>
        </pc:spChg>
      </pc:sldChg>
      <pc:sldChg chg="modSp del mod">
        <pc:chgData name="harshit varshney" userId="807ab415e29eb7d4" providerId="LiveId" clId="{5AC3730C-A1A6-454F-B263-525E4B76FDAD}" dt="2024-02-17T14:28:37.373" v="330" actId="2696"/>
        <pc:sldMkLst>
          <pc:docMk/>
          <pc:sldMk cId="1372065007" sldId="257"/>
        </pc:sldMkLst>
        <pc:spChg chg="mod">
          <ac:chgData name="harshit varshney" userId="807ab415e29eb7d4" providerId="LiveId" clId="{5AC3730C-A1A6-454F-B263-525E4B76FDAD}" dt="2024-02-17T14:21:17.005" v="124" actId="207"/>
          <ac:spMkLst>
            <pc:docMk/>
            <pc:sldMk cId="1372065007" sldId="257"/>
            <ac:spMk id="2" creationId="{EB2BF827-5BF0-C882-18B7-C7A3CE62F194}"/>
          </ac:spMkLst>
        </pc:spChg>
        <pc:spChg chg="mod">
          <ac:chgData name="harshit varshney" userId="807ab415e29eb7d4" providerId="LiveId" clId="{5AC3730C-A1A6-454F-B263-525E4B76FDAD}" dt="2024-02-17T14:21:36.001" v="133" actId="255"/>
          <ac:spMkLst>
            <pc:docMk/>
            <pc:sldMk cId="1372065007" sldId="257"/>
            <ac:spMk id="8" creationId="{779B2318-1941-7605-1982-5F8C2DB935E9}"/>
          </ac:spMkLst>
        </pc:spChg>
        <pc:graphicFrameChg chg="mod modGraphic">
          <ac:chgData name="harshit varshney" userId="807ab415e29eb7d4" providerId="LiveId" clId="{5AC3730C-A1A6-454F-B263-525E4B76FDAD}" dt="2024-02-17T14:22:06.817" v="138" actId="14734"/>
          <ac:graphicFrameMkLst>
            <pc:docMk/>
            <pc:sldMk cId="1372065007" sldId="257"/>
            <ac:graphicFrameMk id="9" creationId="{9A30DCAB-8D99-FDC0-E521-0297E7B9622E}"/>
          </ac:graphicFrameMkLst>
        </pc:graphicFrameChg>
      </pc:sldChg>
      <pc:sldChg chg="addSp delSp modSp mod">
        <pc:chgData name="harshit varshney" userId="807ab415e29eb7d4" providerId="LiveId" clId="{5AC3730C-A1A6-454F-B263-525E4B76FDAD}" dt="2024-02-17T14:45:54.250" v="621"/>
        <pc:sldMkLst>
          <pc:docMk/>
          <pc:sldMk cId="2178259429" sldId="258"/>
        </pc:sldMkLst>
        <pc:spChg chg="mod">
          <ac:chgData name="harshit varshney" userId="807ab415e29eb7d4" providerId="LiveId" clId="{5AC3730C-A1A6-454F-B263-525E4B76FDAD}" dt="2024-02-17T14:45:54.250" v="621"/>
          <ac:spMkLst>
            <pc:docMk/>
            <pc:sldMk cId="2178259429" sldId="258"/>
            <ac:spMk id="2" creationId="{080D02BA-EF7D-7757-517F-558F3D954FBF}"/>
          </ac:spMkLst>
        </pc:spChg>
        <pc:spChg chg="add del mod">
          <ac:chgData name="harshit varshney" userId="807ab415e29eb7d4" providerId="LiveId" clId="{5AC3730C-A1A6-454F-B263-525E4B76FDAD}" dt="2024-02-17T14:34:42.684" v="435"/>
          <ac:spMkLst>
            <pc:docMk/>
            <pc:sldMk cId="2178259429" sldId="258"/>
            <ac:spMk id="4" creationId="{3F57A201-7B15-5911-F27B-92BD8E439DDD}"/>
          </ac:spMkLst>
        </pc:spChg>
        <pc:spChg chg="add del mod">
          <ac:chgData name="harshit varshney" userId="807ab415e29eb7d4" providerId="LiveId" clId="{5AC3730C-A1A6-454F-B263-525E4B76FDAD}" dt="2024-02-17T14:37:07.290" v="438" actId="931"/>
          <ac:spMkLst>
            <pc:docMk/>
            <pc:sldMk cId="2178259429" sldId="258"/>
            <ac:spMk id="6" creationId="{6552FA83-0935-808A-7C7A-9783DBB52E08}"/>
          </ac:spMkLst>
        </pc:spChg>
        <pc:graphicFrameChg chg="add del mod ord modGraphic">
          <ac:chgData name="harshit varshney" userId="807ab415e29eb7d4" providerId="LiveId" clId="{5AC3730C-A1A6-454F-B263-525E4B76FDAD}" dt="2024-02-17T14:31:27.784" v="398" actId="3680"/>
          <ac:graphicFrameMkLst>
            <pc:docMk/>
            <pc:sldMk cId="2178259429" sldId="258"/>
            <ac:graphicFrameMk id="5" creationId="{91D5E2E4-61EC-BC2E-0812-8EB423589AF4}"/>
          </ac:graphicFrameMkLst>
        </pc:graphicFrameChg>
        <pc:picChg chg="add mod">
          <ac:chgData name="harshit varshney" userId="807ab415e29eb7d4" providerId="LiveId" clId="{5AC3730C-A1A6-454F-B263-525E4B76FDAD}" dt="2024-02-17T14:37:14.345" v="442" actId="1076"/>
          <ac:picMkLst>
            <pc:docMk/>
            <pc:sldMk cId="2178259429" sldId="258"/>
            <ac:picMk id="8" creationId="{819E3E31-DF1C-F0CD-3A55-CD743B739E20}"/>
          </ac:picMkLst>
        </pc:picChg>
        <pc:picChg chg="del mod">
          <ac:chgData name="harshit varshney" userId="807ab415e29eb7d4" providerId="LiveId" clId="{5AC3730C-A1A6-454F-B263-525E4B76FDAD}" dt="2024-02-17T14:30:21.295" v="339" actId="478"/>
          <ac:picMkLst>
            <pc:docMk/>
            <pc:sldMk cId="2178259429" sldId="258"/>
            <ac:picMk id="16" creationId="{88F71784-E972-BFF3-B878-99BFF6CD0EB5}"/>
          </ac:picMkLst>
        </pc:picChg>
        <pc:picChg chg="add mod">
          <ac:chgData name="harshit varshney" userId="807ab415e29eb7d4" providerId="LiveId" clId="{5AC3730C-A1A6-454F-B263-525E4B76FDAD}" dt="2024-02-17T14:33:41.909" v="434"/>
          <ac:picMkLst>
            <pc:docMk/>
            <pc:sldMk cId="2178259429" sldId="258"/>
            <ac:picMk id="2050" creationId="{941DC44D-69ED-6387-FFB9-DEE3F86A65B6}"/>
          </ac:picMkLst>
        </pc:picChg>
        <pc:picChg chg="add del mod">
          <ac:chgData name="harshit varshney" userId="807ab415e29eb7d4" providerId="LiveId" clId="{5AC3730C-A1A6-454F-B263-525E4B76FDAD}" dt="2024-02-17T14:34:54.481" v="437" actId="21"/>
          <ac:picMkLst>
            <pc:docMk/>
            <pc:sldMk cId="2178259429" sldId="258"/>
            <ac:picMk id="2052" creationId="{9A99F1D8-7B6F-67B3-A9F7-9768EAA20F80}"/>
          </ac:picMkLst>
        </pc:picChg>
      </pc:sldChg>
      <pc:sldChg chg="addSp modSp new mod ord">
        <pc:chgData name="harshit varshney" userId="807ab415e29eb7d4" providerId="LiveId" clId="{5AC3730C-A1A6-454F-B263-525E4B76FDAD}" dt="2024-02-17T14:45:53.762" v="619" actId="14100"/>
        <pc:sldMkLst>
          <pc:docMk/>
          <pc:sldMk cId="2336018885" sldId="259"/>
        </pc:sldMkLst>
        <pc:spChg chg="mod">
          <ac:chgData name="harshit varshney" userId="807ab415e29eb7d4" providerId="LiveId" clId="{5AC3730C-A1A6-454F-B263-525E4B76FDAD}" dt="2024-02-17T14:22:47.866" v="144" actId="255"/>
          <ac:spMkLst>
            <pc:docMk/>
            <pc:sldMk cId="2336018885" sldId="259"/>
            <ac:spMk id="2" creationId="{3DD024CA-4FF4-DBB7-4A35-15126DCE2192}"/>
          </ac:spMkLst>
        </pc:spChg>
        <pc:spChg chg="mod">
          <ac:chgData name="harshit varshney" userId="807ab415e29eb7d4" providerId="LiveId" clId="{5AC3730C-A1A6-454F-B263-525E4B76FDAD}" dt="2024-02-17T14:45:53.762" v="619" actId="14100"/>
          <ac:spMkLst>
            <pc:docMk/>
            <pc:sldMk cId="2336018885" sldId="259"/>
            <ac:spMk id="3" creationId="{72756DEB-E060-6062-4C4B-1825BBD29000}"/>
          </ac:spMkLst>
        </pc:spChg>
        <pc:graphicFrameChg chg="add mod">
          <ac:chgData name="harshit varshney" userId="807ab415e29eb7d4" providerId="LiveId" clId="{5AC3730C-A1A6-454F-B263-525E4B76FDAD}" dt="2024-02-17T14:24:12.464" v="147"/>
          <ac:graphicFrameMkLst>
            <pc:docMk/>
            <pc:sldMk cId="2336018885" sldId="259"/>
            <ac:graphicFrameMk id="4" creationId="{95FDC4CA-806C-142E-7C68-F1098D71958F}"/>
          </ac:graphicFrameMkLst>
        </pc:graphicFrameChg>
        <pc:graphicFrameChg chg="add mod">
          <ac:chgData name="harshit varshney" userId="807ab415e29eb7d4" providerId="LiveId" clId="{5AC3730C-A1A6-454F-B263-525E4B76FDAD}" dt="2024-02-17T14:24:40.524" v="152"/>
          <ac:graphicFrameMkLst>
            <pc:docMk/>
            <pc:sldMk cId="2336018885" sldId="259"/>
            <ac:graphicFrameMk id="5" creationId="{498723E7-E9E3-EA30-2051-FC5C2472EF24}"/>
          </ac:graphicFrameMkLst>
        </pc:graphicFrameChg>
        <pc:graphicFrameChg chg="add mod modGraphic">
          <ac:chgData name="harshit varshney" userId="807ab415e29eb7d4" providerId="LiveId" clId="{5AC3730C-A1A6-454F-B263-525E4B76FDAD}" dt="2024-02-17T14:28:28.780" v="329" actId="20577"/>
          <ac:graphicFrameMkLst>
            <pc:docMk/>
            <pc:sldMk cId="2336018885" sldId="259"/>
            <ac:graphicFrameMk id="7" creationId="{DE212BE0-EFEA-A447-0363-84AC2A14462E}"/>
          </ac:graphicFrameMkLst>
        </pc:graphicFrameChg>
        <pc:picChg chg="add mod">
          <ac:chgData name="harshit varshney" userId="807ab415e29eb7d4" providerId="LiveId" clId="{5AC3730C-A1A6-454F-B263-525E4B76FDAD}" dt="2024-02-17T14:25:58.830" v="165" actId="14100"/>
          <ac:picMkLst>
            <pc:docMk/>
            <pc:sldMk cId="2336018885" sldId="259"/>
            <ac:picMk id="6" creationId="{F62DA9A1-A397-B800-CE91-4132E72FA0BD}"/>
          </ac:picMkLst>
        </pc:picChg>
      </pc:sldChg>
      <pc:sldChg chg="delSp modSp new mod">
        <pc:chgData name="harshit varshney" userId="807ab415e29eb7d4" providerId="LiveId" clId="{5AC3730C-A1A6-454F-B263-525E4B76FDAD}" dt="2024-02-17T14:45:55.165" v="623"/>
        <pc:sldMkLst>
          <pc:docMk/>
          <pc:sldMk cId="976643221" sldId="260"/>
        </pc:sldMkLst>
        <pc:spChg chg="mod">
          <ac:chgData name="harshit varshney" userId="807ab415e29eb7d4" providerId="LiveId" clId="{5AC3730C-A1A6-454F-B263-525E4B76FDAD}" dt="2024-02-17T14:45:55.165" v="623"/>
          <ac:spMkLst>
            <pc:docMk/>
            <pc:sldMk cId="976643221" sldId="260"/>
            <ac:spMk id="2" creationId="{E1F45917-45B3-B17D-5D26-95F7C42029D1}"/>
          </ac:spMkLst>
        </pc:spChg>
        <pc:spChg chg="del">
          <ac:chgData name="harshit varshney" userId="807ab415e29eb7d4" providerId="LiveId" clId="{5AC3730C-A1A6-454F-B263-525E4B76FDAD}" dt="2024-02-17T14:41:11.382" v="556" actId="478"/>
          <ac:spMkLst>
            <pc:docMk/>
            <pc:sldMk cId="976643221" sldId="260"/>
            <ac:spMk id="3" creationId="{8C777183-A8D2-9EA2-08CB-2066BBB2F025}"/>
          </ac:spMkLst>
        </pc:spChg>
      </pc:sldChg>
      <pc:sldChg chg="delSp modSp new mod">
        <pc:chgData name="harshit varshney" userId="807ab415e29eb7d4" providerId="LiveId" clId="{5AC3730C-A1A6-454F-B263-525E4B76FDAD}" dt="2024-02-17T14:47:45.061" v="711" actId="2711"/>
        <pc:sldMkLst>
          <pc:docMk/>
          <pc:sldMk cId="909931491" sldId="261"/>
        </pc:sldMkLst>
        <pc:spChg chg="mod">
          <ac:chgData name="harshit varshney" userId="807ab415e29eb7d4" providerId="LiveId" clId="{5AC3730C-A1A6-454F-B263-525E4B76FDAD}" dt="2024-02-17T14:47:45.061" v="711" actId="2711"/>
          <ac:spMkLst>
            <pc:docMk/>
            <pc:sldMk cId="909931491" sldId="261"/>
            <ac:spMk id="2" creationId="{BCB2A698-18AD-CF03-9424-CE09814830E8}"/>
          </ac:spMkLst>
        </pc:spChg>
        <pc:spChg chg="del">
          <ac:chgData name="harshit varshney" userId="807ab415e29eb7d4" providerId="LiveId" clId="{5AC3730C-A1A6-454F-B263-525E4B76FDAD}" dt="2024-02-17T14:43:05.149" v="564" actId="478"/>
          <ac:spMkLst>
            <pc:docMk/>
            <pc:sldMk cId="909931491" sldId="261"/>
            <ac:spMk id="3" creationId="{9BAA890C-58A2-E5C3-36A1-FA36FD90A8FF}"/>
          </ac:spMkLst>
        </pc:spChg>
      </pc:sldChg>
      <pc:sldChg chg="delSp modSp new mod ord">
        <pc:chgData name="harshit varshney" userId="807ab415e29eb7d4" providerId="LiveId" clId="{5AC3730C-A1A6-454F-B263-525E4B76FDAD}" dt="2024-02-17T14:49:25.995" v="930" actId="20577"/>
        <pc:sldMkLst>
          <pc:docMk/>
          <pc:sldMk cId="1000136636" sldId="262"/>
        </pc:sldMkLst>
        <pc:spChg chg="mod">
          <ac:chgData name="harshit varshney" userId="807ab415e29eb7d4" providerId="LiveId" clId="{5AC3730C-A1A6-454F-B263-525E4B76FDAD}" dt="2024-02-17T14:49:25.995" v="930" actId="20577"/>
          <ac:spMkLst>
            <pc:docMk/>
            <pc:sldMk cId="1000136636" sldId="262"/>
            <ac:spMk id="2" creationId="{0176E027-03DE-4D37-94AE-48EC0B745A8A}"/>
          </ac:spMkLst>
        </pc:spChg>
        <pc:spChg chg="del">
          <ac:chgData name="harshit varshney" userId="807ab415e29eb7d4" providerId="LiveId" clId="{5AC3730C-A1A6-454F-B263-525E4B76FDAD}" dt="2024-02-17T14:44:05.648" v="597" actId="478"/>
          <ac:spMkLst>
            <pc:docMk/>
            <pc:sldMk cId="1000136636" sldId="262"/>
            <ac:spMk id="3" creationId="{573BECBA-D168-5A57-3A2C-67EA7F0AC08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8129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57401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24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6534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3668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47724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078973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1754697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7801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63213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789235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25136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34461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9783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6834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79296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0763699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5DCE34E-7E70-4685-9F08-69D6D7C00362}" type="datetimeFigureOut">
              <a:rPr lang="en-IN" smtClean="0"/>
              <a:t>17-02-2024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E3DCA-1567-46E3-9058-9B8F9D2F112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108176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6E027-03DE-4D37-94AE-48EC0B745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6858000"/>
          </a:xfrm>
        </p:spPr>
        <p:txBody>
          <a:bodyPr/>
          <a:lstStyle/>
          <a:p>
            <a:r>
              <a:rPr lang="en-US" sz="6000" dirty="0">
                <a:latin typeface="Algerian" panose="04020705040A02060702" pitchFamily="82" charset="0"/>
              </a:rPr>
              <a:t>                   Topic</a:t>
            </a:r>
            <a:br>
              <a:rPr lang="en-US" sz="6000" dirty="0">
                <a:latin typeface="Algerian" panose="04020705040A02060702" pitchFamily="82" charset="0"/>
              </a:rPr>
            </a:br>
            <a:br>
              <a:rPr lang="en-US" sz="6000" dirty="0">
                <a:latin typeface="Algerian" panose="04020705040A02060702" pitchFamily="82" charset="0"/>
              </a:rPr>
            </a:br>
            <a:r>
              <a:rPr lang="en-US" sz="6000" dirty="0">
                <a:latin typeface="Algerian" panose="04020705040A02060702" pitchFamily="82" charset="0"/>
              </a:rPr>
              <a:t> </a:t>
            </a:r>
            <a:br>
              <a:rPr lang="en-US" sz="6000" dirty="0">
                <a:latin typeface="Algerian" panose="04020705040A02060702" pitchFamily="82" charset="0"/>
              </a:rPr>
            </a:br>
            <a:r>
              <a:rPr lang="en-US" sz="6000" dirty="0">
                <a:latin typeface="Algerian" panose="04020705040A02060702" pitchFamily="82" charset="0"/>
              </a:rPr>
              <a:t>    Basis of a vector space</a:t>
            </a:r>
            <a:br>
              <a:rPr lang="en-US" sz="6000" dirty="0">
                <a:latin typeface="Algerian" panose="04020705040A02060702" pitchFamily="82" charset="0"/>
              </a:rPr>
            </a:br>
            <a:br>
              <a:rPr lang="en-US" sz="6000" dirty="0">
                <a:latin typeface="Algerian" panose="04020705040A02060702" pitchFamily="82" charset="0"/>
              </a:rPr>
            </a:br>
            <a:r>
              <a:rPr lang="en-US" sz="3600" dirty="0">
                <a:latin typeface="Algerian" panose="04020705040A02060702" pitchFamily="82" charset="0"/>
              </a:rPr>
              <a:t>                             </a:t>
            </a:r>
            <a:br>
              <a:rPr lang="en-US" sz="3600" dirty="0">
                <a:latin typeface="Algerian" panose="04020705040A02060702" pitchFamily="82" charset="0"/>
              </a:rPr>
            </a:br>
            <a:r>
              <a:rPr lang="en-US" sz="2800" dirty="0">
                <a:latin typeface="Algerian" panose="04020705040A02060702" pitchFamily="82" charset="0"/>
              </a:rPr>
              <a:t>                                                          </a:t>
            </a:r>
            <a:br>
              <a:rPr lang="en-US" sz="2800" dirty="0">
                <a:latin typeface="Algerian" panose="04020705040A02060702" pitchFamily="82" charset="0"/>
              </a:rPr>
            </a:br>
            <a:r>
              <a:rPr lang="en-US" sz="2800" dirty="0">
                <a:latin typeface="Algerian" panose="04020705040A02060702" pitchFamily="82" charset="0"/>
              </a:rPr>
              <a:t>                                                                       by ;- prof. (dr.) </a:t>
            </a:r>
            <a:r>
              <a:rPr lang="en-US" sz="2800" dirty="0" err="1">
                <a:latin typeface="Algerian" panose="04020705040A02060702" pitchFamily="82" charset="0"/>
              </a:rPr>
              <a:t>uday</a:t>
            </a:r>
            <a:r>
              <a:rPr lang="en-US" sz="2800" dirty="0">
                <a:latin typeface="Algerian" panose="04020705040A02060702" pitchFamily="82" charset="0"/>
              </a:rPr>
              <a:t> raj </a:t>
            </a:r>
            <a:r>
              <a:rPr lang="en-US" sz="2800" dirty="0" err="1">
                <a:latin typeface="Algerian" panose="04020705040A02060702" pitchFamily="82" charset="0"/>
              </a:rPr>
              <a:t>singh</a:t>
            </a:r>
            <a:r>
              <a:rPr lang="en-US" sz="2800" dirty="0">
                <a:latin typeface="Algerian" panose="04020705040A02060702" pitchFamily="82" charset="0"/>
              </a:rPr>
              <a:t> </a:t>
            </a:r>
            <a:endParaRPr lang="en-IN" sz="28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136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F686B-3E43-FB38-5AAB-53644F800E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23520" y="304801"/>
            <a:ext cx="11673840" cy="1849120"/>
          </a:xfrm>
        </p:spPr>
        <p:txBody>
          <a:bodyPr>
            <a:normAutofit/>
          </a:bodyPr>
          <a:lstStyle/>
          <a:p>
            <a:pPr algn="ctr"/>
            <a:r>
              <a:rPr lang="en-US" sz="4800" b="0" kern="0" spc="-1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</a:t>
            </a:r>
            <a:r>
              <a:rPr lang="en-US" sz="4800" b="1" kern="0" dirty="0">
                <a:solidFill>
                  <a:schemeClr val="accent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Basis</a:t>
            </a:r>
            <a:r>
              <a:rPr lang="en-US" sz="4800" b="1" kern="0" spc="-15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800" b="1" kern="0" dirty="0">
                <a:solidFill>
                  <a:schemeClr val="accent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4800" b="1" kern="0" spc="-2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800" b="1" kern="0" dirty="0">
                <a:solidFill>
                  <a:schemeClr val="accent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4800" b="1" kern="0" spc="-25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800" b="1" kern="0" dirty="0">
                <a:solidFill>
                  <a:schemeClr val="accent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Vector</a:t>
            </a:r>
            <a:r>
              <a:rPr lang="en-US" sz="4800" b="1" kern="0" spc="-20" dirty="0">
                <a:solidFill>
                  <a:schemeClr val="accent3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800" b="1" kern="0" spc="-20" dirty="0">
                <a:solidFill>
                  <a:schemeClr val="accent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Space</a:t>
            </a:r>
            <a:br>
              <a:rPr lang="en-IN" sz="4800" b="1" kern="0" dirty="0">
                <a:solidFill>
                  <a:schemeClr val="accent3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sz="4800" b="1" dirty="0">
              <a:solidFill>
                <a:schemeClr val="accent3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35B0837-9B49-D68C-EF3E-6D0408AE52F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6240" y="1788160"/>
            <a:ext cx="11308080" cy="4368800"/>
          </a:xfrm>
        </p:spPr>
        <p:txBody>
          <a:bodyPr>
            <a:noAutofit/>
          </a:bodyPr>
          <a:lstStyle/>
          <a:p>
            <a:pPr marL="507365" marR="508635" indent="320040">
              <a:lnSpc>
                <a:spcPct val="106000"/>
              </a:lnSpc>
              <a:spcBef>
                <a:spcPts val="460"/>
              </a:spcBef>
              <a:spcAft>
                <a:spcPts val="0"/>
              </a:spcAft>
            </a:pP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If</a:t>
            </a:r>
            <a:r>
              <a:rPr lang="en-US" sz="3300" spc="-4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3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300" spc="-4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3300" spc="-6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300" spc="-5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vector</a:t>
            </a:r>
            <a:r>
              <a:rPr lang="en-US" sz="3300" spc="-5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space</a:t>
            </a:r>
            <a:r>
              <a:rPr lang="en-US" sz="3300" spc="-5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and</a:t>
            </a:r>
            <a:r>
              <a:rPr lang="en-US" sz="3300" spc="-5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3300" i="1" spc="-5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3300" spc="-6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any</a:t>
            </a:r>
            <a:r>
              <a:rPr lang="en-US" sz="3300" spc="-4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subset</a:t>
            </a:r>
            <a:r>
              <a:rPr lang="en-US" sz="3300" spc="-6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3300" spc="-4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    </a:t>
            </a:r>
          </a:p>
          <a:p>
            <a:pPr marL="507365" marR="508635" indent="320040">
              <a:lnSpc>
                <a:spcPct val="106000"/>
              </a:lnSpc>
              <a:spcBef>
                <a:spcPts val="460"/>
              </a:spcBef>
              <a:spcAft>
                <a:spcPts val="0"/>
              </a:spcAft>
            </a:pPr>
            <a:r>
              <a:rPr lang="en-US" sz="33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3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),</a:t>
            </a:r>
            <a:r>
              <a:rPr lang="en-US" sz="3300" spc="-6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then</a:t>
            </a:r>
            <a:r>
              <a:rPr lang="en-US" sz="3300" spc="-3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3300" i="1" spc="-5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3300" spc="-6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called</a:t>
            </a:r>
            <a:r>
              <a:rPr lang="en-US" sz="3300" spc="-5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3300" spc="-6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basis for </a:t>
            </a:r>
            <a:r>
              <a:rPr lang="en-US" sz="33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3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 if :</a:t>
            </a:r>
            <a:endParaRPr lang="en-IN" sz="330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SzPts val="1000"/>
              <a:buFont typeface="Cambria" panose="02040503050406030204" pitchFamily="18" charset="0"/>
              <a:buAutoNum type="romanLcParenBoth"/>
              <a:tabLst>
                <a:tab pos="986790" algn="l"/>
              </a:tabLst>
            </a:pPr>
            <a:r>
              <a:rPr lang="en-US" sz="3300" i="1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S</a:t>
            </a:r>
            <a:r>
              <a:rPr lang="en-US" sz="3300" i="1" spc="-3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3300" spc="-2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L.I.</a:t>
            </a:r>
            <a:endParaRPr lang="en-IN" sz="3300" spc="-5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342900" marR="508000" lvl="0" indent="-342900">
              <a:lnSpc>
                <a:spcPct val="105000"/>
              </a:lnSpc>
              <a:spcBef>
                <a:spcPts val="75"/>
              </a:spcBef>
              <a:spcAft>
                <a:spcPts val="0"/>
              </a:spcAft>
              <a:buSzPts val="1000"/>
              <a:buFont typeface="Cambria" panose="02040503050406030204" pitchFamily="18" charset="0"/>
              <a:buAutoNum type="romanLcParenBoth"/>
              <a:tabLst>
                <a:tab pos="1020445" algn="l"/>
              </a:tabLst>
            </a:pP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Every</a:t>
            </a:r>
            <a:r>
              <a:rPr lang="en-US" sz="3300" spc="15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vector</a:t>
            </a:r>
            <a:r>
              <a:rPr lang="en-US" sz="3300" spc="14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3300" spc="18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i="1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300" i="1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300" spc="15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3300" spc="13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expressible</a:t>
            </a:r>
            <a:r>
              <a:rPr lang="en-US" sz="3300" spc="17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as</a:t>
            </a:r>
            <a:r>
              <a:rPr lang="en-US" sz="3300" spc="13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the</a:t>
            </a:r>
            <a:r>
              <a:rPr lang="en-US" sz="3300" spc="15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</a:t>
            </a:r>
          </a:p>
          <a:p>
            <a:pPr marL="342900" marR="508000" lvl="0" indent="-342900">
              <a:lnSpc>
                <a:spcPct val="105000"/>
              </a:lnSpc>
              <a:spcBef>
                <a:spcPts val="75"/>
              </a:spcBef>
              <a:spcAft>
                <a:spcPts val="0"/>
              </a:spcAft>
              <a:buSzPts val="1000"/>
              <a:buFont typeface="Cambria" panose="02040503050406030204" pitchFamily="18" charset="0"/>
              <a:buAutoNum type="romanLcParenBoth"/>
              <a:tabLst>
                <a:tab pos="1020445" algn="l"/>
              </a:tabLst>
            </a:pPr>
            <a:endParaRPr lang="en-US" sz="3300" spc="15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R="508000" lvl="0">
              <a:lnSpc>
                <a:spcPct val="105000"/>
              </a:lnSpc>
              <a:spcBef>
                <a:spcPts val="75"/>
              </a:spcBef>
              <a:spcAft>
                <a:spcPts val="0"/>
              </a:spcAft>
              <a:buSzPts val="1000"/>
              <a:tabLst>
                <a:tab pos="1020445" algn="l"/>
              </a:tabLst>
            </a:pPr>
            <a:r>
              <a:rPr lang="en-US" sz="3300" spc="15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linear</a:t>
            </a:r>
            <a:r>
              <a:rPr lang="en-US" sz="3300" spc="14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combination</a:t>
            </a:r>
            <a:r>
              <a:rPr lang="en-US" sz="3300" spc="17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3300" spc="15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vectors of </a:t>
            </a:r>
            <a:r>
              <a:rPr lang="en-US" sz="3300" i="1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 </a:t>
            </a:r>
            <a:r>
              <a:rPr lang="en-US" sz="3300" spc="-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uniquely.</a:t>
            </a:r>
            <a:endParaRPr lang="en-IN" sz="3300" spc="-5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27405" marR="0">
              <a:spcBef>
                <a:spcPts val="10"/>
              </a:spcBef>
              <a:spcAft>
                <a:spcPts val="0"/>
              </a:spcAft>
            </a:pPr>
            <a:r>
              <a:rPr lang="en-US" sz="33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i.e.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3300" spc="-3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3300" i="1" spc="-3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generates</a:t>
            </a:r>
            <a:r>
              <a:rPr lang="en-US" sz="3300" spc="-1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i="1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300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300" i="1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300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</a:p>
          <a:p>
            <a:pPr marL="827405">
              <a:spcBef>
                <a:spcPts val="10"/>
              </a:spcBef>
            </a:pPr>
            <a:r>
              <a:rPr lang="en-US" sz="3300" i="1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i.e.</a:t>
            </a:r>
            <a:r>
              <a:rPr lang="en-US" sz="3300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33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en-US" sz="3300" i="1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</a:t>
            </a:r>
            <a:r>
              <a:rPr lang="en-US" sz="3300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300" i="1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3300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3300" spc="-2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3300" spc="-5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300" i="1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3300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3300" i="1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</a:t>
            </a:r>
            <a:r>
              <a:rPr lang="en-US" sz="3300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).</a:t>
            </a:r>
            <a:endParaRPr lang="en-IN" sz="330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827405" marR="0">
              <a:spcBef>
                <a:spcPts val="10"/>
              </a:spcBef>
              <a:spcAft>
                <a:spcPts val="0"/>
              </a:spcAft>
            </a:pPr>
            <a:endParaRPr lang="en-IN" sz="3300" dirty="0">
              <a:solidFill>
                <a:schemeClr val="tx1"/>
              </a:solidFill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sz="3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56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D024CA-4FF4-DBB7-4A35-15126DCE21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241" y="452718"/>
            <a:ext cx="11724640" cy="1162722"/>
          </a:xfrm>
        </p:spPr>
        <p:txBody>
          <a:bodyPr/>
          <a:lstStyle/>
          <a:p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Example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1.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set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vectors</a:t>
            </a:r>
            <a:r>
              <a:rPr lang="en-US" sz="2800" b="1" spc="100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2800" b="1" i="1" spc="11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{(1,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0,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0),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(0,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1,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0),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(0,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0,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1)}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2800" b="1" spc="85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standard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basis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2800" b="1" baseline="-25000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2800" b="1" i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28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).</a:t>
            </a:r>
            <a:endParaRPr lang="en-IN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756DEB-E060-6062-4C4B-1825BBD290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242" y="1615440"/>
            <a:ext cx="9907612" cy="4632959"/>
          </a:xfrm>
        </p:spPr>
        <p:txBody>
          <a:bodyPr/>
          <a:lstStyle/>
          <a:p>
            <a:pPr marL="827405" marR="2562860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en-US" sz="2000" b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Sol.</a:t>
            </a:r>
            <a:r>
              <a:rPr lang="en-US" sz="2000" spc="200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(a)</a:t>
            </a:r>
            <a:r>
              <a:rPr lang="en-US" sz="20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Firstly,</a:t>
            </a:r>
            <a:r>
              <a:rPr lang="en-US" sz="20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we</a:t>
            </a:r>
            <a:r>
              <a:rPr lang="en-US" sz="2000" spc="-3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check</a:t>
            </a:r>
            <a:r>
              <a:rPr lang="en-US" sz="2000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2000" i="1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20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L.I. So let,</a:t>
            </a:r>
            <a:r>
              <a:rPr lang="en-US" sz="2000" spc="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US" sz="20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 </a:t>
            </a:r>
            <a:r>
              <a:rPr lang="en-US" sz="20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Î</a:t>
            </a:r>
            <a:r>
              <a:rPr lang="en-US" sz="2000" spc="-2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 </a:t>
            </a:r>
          </a:p>
          <a:p>
            <a:pPr marL="827405" marR="2562860">
              <a:lnSpc>
                <a:spcPct val="101000"/>
              </a:lnSpc>
              <a:spcBef>
                <a:spcPts val="10"/>
              </a:spcBef>
              <a:spcAft>
                <a:spcPts val="0"/>
              </a:spcAft>
            </a:pPr>
            <a:r>
              <a:rPr lang="en-US" sz="20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such   that</a:t>
            </a:r>
            <a:endParaRPr lang="en-IN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255395" marR="0">
              <a:lnSpc>
                <a:spcPts val="1220"/>
              </a:lnSpc>
              <a:spcBef>
                <a:spcPts val="0"/>
              </a:spcBef>
              <a:spcAft>
                <a:spcPts val="30"/>
              </a:spcAft>
            </a:pPr>
            <a:endParaRPr lang="en-US" sz="2000" dirty="0">
              <a:effectLst/>
              <a:latin typeface="Symbol" panose="05050102010706020507" pitchFamily="18" charset="2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255395" marR="0">
              <a:lnSpc>
                <a:spcPts val="1220"/>
              </a:lnSpc>
              <a:spcBef>
                <a:spcPts val="0"/>
              </a:spcBef>
              <a:spcAft>
                <a:spcPts val="30"/>
              </a:spcAft>
            </a:pPr>
            <a:r>
              <a:rPr lang="en-US" sz="20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(1,</a:t>
            </a:r>
            <a:r>
              <a:rPr lang="en-US" sz="20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0,</a:t>
            </a:r>
            <a:r>
              <a:rPr lang="en-US" sz="20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0)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000" spc="-2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2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(0,</a:t>
            </a:r>
            <a:r>
              <a:rPr lang="en-US" sz="20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1,</a:t>
            </a:r>
            <a:r>
              <a:rPr lang="en-US" sz="20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0)</a:t>
            </a:r>
            <a:r>
              <a:rPr lang="en-US" sz="20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20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2000" baseline="-25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(0,</a:t>
            </a:r>
            <a:r>
              <a:rPr lang="en-US" sz="20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0,</a:t>
            </a:r>
            <a:r>
              <a:rPr lang="en-US" sz="20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1)</a:t>
            </a:r>
            <a:r>
              <a:rPr lang="en-US" sz="2000" spc="-1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000" spc="-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0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</a:t>
            </a:r>
          </a:p>
          <a:p>
            <a:pPr marL="1255395" marR="0">
              <a:lnSpc>
                <a:spcPts val="1220"/>
              </a:lnSpc>
              <a:spcBef>
                <a:spcPts val="0"/>
              </a:spcBef>
              <a:spcAft>
                <a:spcPts val="30"/>
              </a:spcAft>
            </a:pPr>
            <a:endParaRPr lang="en-US" spc="-5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255395" marR="0">
              <a:lnSpc>
                <a:spcPts val="1220"/>
              </a:lnSpc>
              <a:spcBef>
                <a:spcPts val="0"/>
              </a:spcBef>
              <a:spcAft>
                <a:spcPts val="30"/>
              </a:spcAft>
            </a:pPr>
            <a:endParaRPr lang="en-US" sz="2000" spc="-5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255395" marR="0">
              <a:lnSpc>
                <a:spcPts val="1220"/>
              </a:lnSpc>
              <a:spcBef>
                <a:spcPts val="0"/>
              </a:spcBef>
              <a:spcAft>
                <a:spcPts val="30"/>
              </a:spcAft>
            </a:pPr>
            <a:endParaRPr lang="en-US" spc="-5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255395" marR="0">
              <a:lnSpc>
                <a:spcPts val="1220"/>
              </a:lnSpc>
              <a:spcBef>
                <a:spcPts val="0"/>
              </a:spcBef>
              <a:spcAft>
                <a:spcPts val="30"/>
              </a:spcAft>
            </a:pPr>
            <a:endParaRPr lang="en-US" sz="2000" spc="-5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255395" marR="0">
              <a:lnSpc>
                <a:spcPts val="1220"/>
              </a:lnSpc>
              <a:spcBef>
                <a:spcPts val="0"/>
              </a:spcBef>
              <a:spcAft>
                <a:spcPts val="30"/>
              </a:spcAft>
            </a:pPr>
            <a:endParaRPr lang="en-US" spc="-5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255395" marR="0">
              <a:lnSpc>
                <a:spcPts val="1220"/>
              </a:lnSpc>
              <a:spcBef>
                <a:spcPts val="0"/>
              </a:spcBef>
              <a:spcAft>
                <a:spcPts val="30"/>
              </a:spcAft>
            </a:pPr>
            <a:endParaRPr lang="en-US" sz="2000" spc="-5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255395" marR="0">
              <a:lnSpc>
                <a:spcPts val="1220"/>
              </a:lnSpc>
              <a:spcBef>
                <a:spcPts val="0"/>
              </a:spcBef>
              <a:spcAft>
                <a:spcPts val="30"/>
              </a:spcAft>
            </a:pPr>
            <a:endParaRPr lang="en-US" spc="-50" dirty="0"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pPr marL="1255395" marR="0">
              <a:lnSpc>
                <a:spcPts val="1220"/>
              </a:lnSpc>
              <a:spcBef>
                <a:spcPts val="0"/>
              </a:spcBef>
              <a:spcAft>
                <a:spcPts val="30"/>
              </a:spcAft>
            </a:pPr>
            <a:endParaRPr lang="en-IN" sz="2000" dirty="0">
              <a:effectLst/>
              <a:latin typeface="Cambria" panose="02040503050406030204" pitchFamily="18" charset="0"/>
              <a:ea typeface="Cambria" panose="02040503050406030204" pitchFamily="18" charset="0"/>
              <a:cs typeface="Cambria" panose="02040503050406030204" pitchFamily="18" charset="0"/>
            </a:endParaRPr>
          </a:p>
          <a:p>
            <a:endParaRPr lang="en-IN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DE212BE0-EFEA-A447-0363-84AC2A1446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430541"/>
              </p:ext>
            </p:extLst>
          </p:nvPr>
        </p:nvGraphicFramePr>
        <p:xfrm>
          <a:off x="568960" y="2926079"/>
          <a:ext cx="9377680" cy="3410750"/>
        </p:xfrm>
        <a:graphic>
          <a:graphicData uri="http://schemas.openxmlformats.org/drawingml/2006/table">
            <a:tbl>
              <a:tblPr firstRow="1" firstCol="1" lastRow="1" lastCol="1" bandRow="1" bandCol="1"/>
              <a:tblGrid>
                <a:gridCol w="9377680">
                  <a:extLst>
                    <a:ext uri="{9D8B030D-6E8A-4147-A177-3AD203B41FA5}">
                      <a16:colId xmlns:a16="http://schemas.microsoft.com/office/drawing/2014/main" val="822643191"/>
                    </a:ext>
                  </a:extLst>
                </a:gridCol>
              </a:tblGrid>
              <a:tr h="684810">
                <a:tc>
                  <a:txBody>
                    <a:bodyPr/>
                    <a:lstStyle/>
                    <a:p>
                      <a:pPr marL="269875" marR="0">
                        <a:lnSpc>
                          <a:spcPts val="121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(</a:t>
                      </a:r>
                      <a:r>
                        <a:rPr lang="en-US" sz="2000" dirty="0">
                          <a:effectLst/>
                          <a:latin typeface="Symbol" panose="05050102010706020507" pitchFamily="18" charset="2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</a:t>
                      </a:r>
                      <a:r>
                        <a:rPr lang="en-US" sz="2000" baseline="-25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,</a:t>
                      </a:r>
                      <a:r>
                        <a:rPr lang="en-US" sz="2000" spc="1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0,</a:t>
                      </a:r>
                      <a:r>
                        <a:rPr lang="en-US" sz="2000" spc="1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0) +</a:t>
                      </a:r>
                      <a:r>
                        <a:rPr lang="en-US" sz="2000" spc="1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(0,</a:t>
                      </a:r>
                      <a:r>
                        <a:rPr lang="en-US" sz="2000" spc="15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Symbol" panose="05050102010706020507" pitchFamily="18" charset="2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</a:t>
                      </a:r>
                      <a:r>
                        <a:rPr lang="en-US" sz="2000" baseline="-25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,</a:t>
                      </a:r>
                      <a:r>
                        <a:rPr lang="en-US" sz="2000" spc="1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0)</a:t>
                      </a:r>
                      <a:r>
                        <a:rPr lang="en-US" sz="2000" spc="15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+</a:t>
                      </a:r>
                      <a:r>
                        <a:rPr lang="en-US" sz="2000" spc="-5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(0,</a:t>
                      </a:r>
                      <a:r>
                        <a:rPr lang="en-US" sz="2000" spc="1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0,</a:t>
                      </a:r>
                      <a:r>
                        <a:rPr lang="en-US" sz="2000" spc="1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Symbol" panose="05050102010706020507" pitchFamily="18" charset="2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</a:t>
                      </a:r>
                      <a:r>
                        <a:rPr lang="en-US" sz="2000" baseline="-25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3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)</a:t>
                      </a:r>
                      <a:r>
                        <a:rPr lang="en-US" sz="2000" spc="5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=</a:t>
                      </a:r>
                      <a:r>
                        <a:rPr lang="en-US" sz="2000" spc="17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spc="-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</a:t>
                      </a:r>
                      <a:endParaRPr lang="en-IN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27915553"/>
                  </a:ext>
                </a:extLst>
              </a:tr>
              <a:tr h="653446">
                <a:tc>
                  <a:txBody>
                    <a:bodyPr/>
                    <a:lstStyle/>
                    <a:p>
                      <a:pPr marL="546100" marR="0">
                        <a:lnSpc>
                          <a:spcPts val="1155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(</a:t>
                      </a:r>
                      <a:r>
                        <a:rPr lang="en-US" sz="2000">
                          <a:effectLst/>
                          <a:latin typeface="Symbol" panose="05050102010706020507" pitchFamily="18" charset="2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</a:t>
                      </a:r>
                      <a:r>
                        <a:rPr lang="en-US" sz="2000" baseline="-25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</a:t>
                      </a: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,</a:t>
                      </a:r>
                      <a:r>
                        <a:rPr lang="en-US" sz="2000" spc="1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>
                          <a:effectLst/>
                          <a:latin typeface="Symbol" panose="05050102010706020507" pitchFamily="18" charset="2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</a:t>
                      </a:r>
                      <a:r>
                        <a:rPr lang="en-US" sz="2000" baseline="-25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</a:t>
                      </a: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,</a:t>
                      </a:r>
                      <a:r>
                        <a:rPr lang="en-US" sz="2000" spc="1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>
                          <a:effectLst/>
                          <a:latin typeface="Symbol" panose="05050102010706020507" pitchFamily="18" charset="2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</a:t>
                      </a:r>
                      <a:r>
                        <a:rPr lang="en-US" sz="2000" baseline="-25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3</a:t>
                      </a: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) =</a:t>
                      </a:r>
                      <a:r>
                        <a:rPr lang="en-US" sz="2000" spc="175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(0,</a:t>
                      </a:r>
                      <a:r>
                        <a:rPr lang="en-US" sz="2000" spc="-25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0,</a:t>
                      </a:r>
                      <a:r>
                        <a:rPr lang="en-US" sz="2000" spc="-5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spc="-25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0)</a:t>
                      </a:r>
                      <a:endParaRPr lang="en-IN" sz="20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7352071"/>
                  </a:ext>
                </a:extLst>
              </a:tr>
              <a:tr h="734385">
                <a:tc>
                  <a:txBody>
                    <a:bodyPr/>
                    <a:lstStyle/>
                    <a:p>
                      <a:pPr marL="0" marR="455295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Symbol" panose="05050102010706020507" pitchFamily="18" charset="2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</a:t>
                      </a:r>
                      <a:r>
                        <a:rPr lang="en-US" sz="2000" baseline="-25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1</a:t>
                      </a:r>
                      <a:r>
                        <a:rPr lang="en-US" sz="2000" spc="2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=</a:t>
                      </a:r>
                      <a:r>
                        <a:rPr lang="en-US" sz="2000" spc="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spc="-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         …..………………. (</a:t>
                      </a:r>
                      <a:r>
                        <a:rPr lang="en-US" sz="2000" spc="-50" dirty="0" err="1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i</a:t>
                      </a:r>
                      <a:r>
                        <a:rPr lang="en-US" sz="2000" spc="-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)</a:t>
                      </a:r>
                    </a:p>
                    <a:p>
                      <a:pPr marL="0" marR="455295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</a:p>
                    <a:p>
                      <a:pPr marL="0" marR="455295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IN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67426806"/>
                  </a:ext>
                </a:extLst>
              </a:tr>
              <a:tr h="655912">
                <a:tc>
                  <a:txBody>
                    <a:bodyPr/>
                    <a:lstStyle/>
                    <a:p>
                      <a:pPr marL="0" marR="455295" algn="ctr">
                        <a:lnSpc>
                          <a:spcPts val="115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Symbol" panose="05050102010706020507" pitchFamily="18" charset="2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</a:t>
                      </a:r>
                      <a:r>
                        <a:rPr lang="en-US" sz="2000" baseline="-25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2</a:t>
                      </a:r>
                      <a:r>
                        <a:rPr lang="en-US" sz="2000" spc="2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=</a:t>
                      </a:r>
                      <a:r>
                        <a:rPr lang="en-US" sz="2000" spc="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spc="-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    …………………. (ii)</a:t>
                      </a:r>
                      <a:endParaRPr lang="en-IN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1102735"/>
                  </a:ext>
                </a:extLst>
              </a:tr>
              <a:tr h="682197">
                <a:tc>
                  <a:txBody>
                    <a:bodyPr/>
                    <a:lstStyle/>
                    <a:p>
                      <a:pPr marL="0" marR="455295" algn="ctr">
                        <a:lnSpc>
                          <a:spcPts val="116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Symbol" panose="05050102010706020507" pitchFamily="18" charset="2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a</a:t>
                      </a:r>
                      <a:r>
                        <a:rPr lang="en-US" sz="2000" baseline="-25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3</a:t>
                      </a:r>
                      <a:r>
                        <a:rPr lang="en-US" sz="2000" spc="2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=</a:t>
                      </a:r>
                      <a:r>
                        <a:rPr lang="en-US" sz="2000" spc="20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 </a:t>
                      </a:r>
                      <a:r>
                        <a:rPr lang="en-US" sz="2000" spc="-50" dirty="0">
                          <a:effectLst/>
                          <a:latin typeface="Cambria" panose="02040503050406030204" pitchFamily="18" charset="0"/>
                          <a:ea typeface="Cambria" panose="02040503050406030204" pitchFamily="18" charset="0"/>
                          <a:cs typeface="Cambria" panose="02040503050406030204" pitchFamily="18" charset="0"/>
                        </a:rPr>
                        <a:t>0  …………………(iii)</a:t>
                      </a:r>
                      <a:endParaRPr lang="en-IN" sz="20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Cambria" panose="02040503050406030204" pitchFamily="18" charset="0"/>
                      </a:endParaRPr>
                    </a:p>
                  </a:txBody>
                  <a:tcPr marL="0" marR="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64282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6018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0D02BA-EF7D-7757-517F-558F3D954F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5988723"/>
          </a:xfrm>
        </p:spPr>
        <p:txBody>
          <a:bodyPr/>
          <a:lstStyle/>
          <a:p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Let</a:t>
            </a:r>
            <a:r>
              <a:rPr lang="en-US" sz="3200" spc="7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</a:t>
            </a:r>
            <a:r>
              <a:rPr lang="en-US" sz="3200" i="1" spc="6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3200" spc="6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coefficients</a:t>
            </a:r>
            <a:r>
              <a:rPr lang="en-US" sz="3200" spc="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matrix</a:t>
            </a:r>
            <a:r>
              <a:rPr lang="en-US" sz="3200" spc="8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3200" spc="6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above</a:t>
            </a:r>
            <a:r>
              <a:rPr lang="en-US" sz="3200" spc="9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32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equations</a:t>
            </a:r>
            <a:b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1800" spc="-1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                   </a:t>
            </a:r>
            <a:r>
              <a:rPr lang="en-US" sz="8800" spc="-10" dirty="0">
                <a:effectLst/>
                <a:highlight>
                  <a:srgbClr val="FF0000"/>
                </a:highlight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 =</a:t>
            </a:r>
            <a:br>
              <a:rPr lang="en-IN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IN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IN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IN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IN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</a:t>
            </a:r>
            <a:br>
              <a:rPr lang="en-IN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br>
              <a:rPr lang="en-IN" sz="1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IN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 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|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|</a:t>
            </a:r>
            <a:r>
              <a:rPr lang="en-US" sz="2800" spc="-8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2800" spc="9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</a:t>
            </a:r>
            <a:r>
              <a:rPr lang="en-US" sz="2800" spc="-5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¹</a:t>
            </a:r>
            <a:r>
              <a:rPr lang="en-US" sz="2800" spc="-75" dirty="0"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spc="-5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</a:t>
            </a:r>
            <a:br>
              <a:rPr lang="en-IN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IN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               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Thus,</a:t>
            </a:r>
            <a:r>
              <a:rPr lang="en-US" sz="2800" spc="-4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i="1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2800" i="1" spc="-4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2800" spc="-35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2800" spc="-2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I.I.</a:t>
            </a:r>
            <a:br>
              <a:rPr lang="en-IN" sz="28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sz="2800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819E3E31-DF1C-F0CD-3A55-CD743B739E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2215" y="1239521"/>
            <a:ext cx="3869305" cy="3648240"/>
          </a:xfrm>
        </p:spPr>
      </p:pic>
    </p:spTree>
    <p:extLst>
      <p:ext uri="{BB962C8B-B14F-4D97-AF65-F5344CB8AC3E}">
        <p14:creationId xmlns:p14="http://schemas.microsoft.com/office/powerpoint/2010/main" val="2178259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F45917-45B3-B17D-5D26-95F7C4202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452718"/>
            <a:ext cx="9991409" cy="1711362"/>
          </a:xfrm>
        </p:spPr>
        <p:txBody>
          <a:bodyPr/>
          <a:lstStyle/>
          <a:p>
            <a:pPr marL="828040" marR="0">
              <a:spcBef>
                <a:spcPts val="20"/>
              </a:spcBef>
              <a:spcAft>
                <a:spcPts val="0"/>
              </a:spcAft>
              <a:tabLst>
                <a:tab pos="1164590" algn="l"/>
              </a:tabLst>
            </a:pPr>
            <a:r>
              <a:rPr lang="en-US" sz="4400" spc="-2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(b)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Let</a:t>
            </a:r>
            <a:r>
              <a:rPr lang="en-US" sz="4400" spc="7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4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4400" spc="8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4400" spc="8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4400" spc="8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Î</a:t>
            </a:r>
            <a:r>
              <a:rPr lang="en-US" sz="4400" spc="25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i="1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4400" spc="-20" baseline="-250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lang="en-US" sz="4400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4400" i="1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4400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br>
              <a:rPr lang="en-IN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4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4400" spc="5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4400" spc="6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4400" spc="7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4400" spc="2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x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(1,</a:t>
            </a:r>
            <a:r>
              <a:rPr lang="en-US" sz="4400" spc="4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0,</a:t>
            </a:r>
            <a:r>
              <a:rPr lang="en-US" sz="4400" spc="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0)</a:t>
            </a:r>
            <a:r>
              <a:rPr lang="en-US" sz="4400" spc="4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4400" spc="4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y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(0,</a:t>
            </a:r>
            <a:r>
              <a:rPr lang="en-US" sz="4400" spc="4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1,</a:t>
            </a:r>
            <a:r>
              <a:rPr lang="en-US" sz="4400" spc="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0)</a:t>
            </a:r>
            <a:r>
              <a:rPr lang="en-US" sz="4400" spc="4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+</a:t>
            </a:r>
            <a:r>
              <a:rPr lang="en-US" sz="4400" spc="4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(0,</a:t>
            </a:r>
            <a:r>
              <a:rPr lang="en-US" sz="4400" spc="3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0,</a:t>
            </a:r>
            <a:r>
              <a:rPr lang="en-US" sz="4400" spc="4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spc="-2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1)</a:t>
            </a:r>
            <a:br>
              <a:rPr lang="en-IN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4400" spc="5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A</a:t>
            </a:r>
            <a:r>
              <a:rPr lang="en-US" sz="4400" spc="-5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linear</a:t>
            </a:r>
            <a:r>
              <a:rPr lang="en-US" sz="4400" spc="-5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combination</a:t>
            </a:r>
            <a:r>
              <a:rPr lang="en-US" sz="4400" spc="-6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4400" spc="-4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members</a:t>
            </a:r>
            <a:r>
              <a:rPr lang="en-US" sz="4400" spc="-6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of</a:t>
            </a:r>
            <a:r>
              <a:rPr lang="en-US" sz="4400" spc="-4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i="1" spc="-2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4400" spc="-2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.</a:t>
            </a:r>
            <a:br>
              <a:rPr lang="en-IN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4400" dirty="0">
                <a:solidFill>
                  <a:schemeClr val="tx1"/>
                </a:solidFill>
                <a:effectLst/>
                <a:latin typeface="Symbol" panose="05050102010706020507" pitchFamily="18" charset="2"/>
                <a:ea typeface="Cambria" panose="02040503050406030204" pitchFamily="18" charset="0"/>
                <a:cs typeface="Cambria" panose="02040503050406030204" pitchFamily="18" charset="0"/>
              </a:rPr>
              <a:t>\</a:t>
            </a:r>
            <a:r>
              <a:rPr lang="en-US" sz="4400" spc="18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4400" i="1" spc="-3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generates</a:t>
            </a:r>
            <a:r>
              <a:rPr lang="en-US" sz="4400" spc="-2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i="1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4400" spc="-20" baseline="-250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lang="en-US" sz="4400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4400" i="1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4400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br>
              <a:rPr lang="en-IN" sz="5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4400" i="1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i.e.</a:t>
            </a:r>
            <a:r>
              <a:rPr lang="en-US" sz="4400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,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	</a:t>
            </a:r>
            <a:r>
              <a:rPr lang="en-US" sz="4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L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4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r>
              <a:rPr lang="en-US" sz="4400" spc="2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=</a:t>
            </a:r>
            <a:r>
              <a:rPr lang="en-US" sz="4400" spc="2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i="1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4400" spc="-20" baseline="-250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lang="en-US" sz="4400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4400" i="1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4400" spc="-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</a:t>
            </a:r>
            <a:br>
              <a:rPr lang="en-IN" sz="5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Hence,</a:t>
            </a:r>
            <a:r>
              <a:rPr lang="en-US" sz="4400" spc="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S</a:t>
            </a:r>
            <a:r>
              <a:rPr lang="en-US" sz="4400" i="1" spc="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is</a:t>
            </a:r>
            <a:r>
              <a:rPr lang="en-US" sz="4400" spc="2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basis</a:t>
            </a:r>
            <a:r>
              <a:rPr lang="en-US" sz="4400" spc="1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for</a:t>
            </a:r>
            <a:r>
              <a:rPr lang="en-US" sz="4400" spc="25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 </a:t>
            </a:r>
            <a:r>
              <a:rPr lang="en-US" sz="4400" i="1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V</a:t>
            </a:r>
            <a:r>
              <a:rPr lang="en-US" sz="4400" spc="-10" baseline="-250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3</a:t>
            </a:r>
            <a:r>
              <a:rPr lang="en-US" sz="4400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(</a:t>
            </a:r>
            <a:r>
              <a:rPr lang="en-US" sz="4400" i="1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R</a:t>
            </a:r>
            <a:r>
              <a:rPr lang="en-US" sz="4400" spc="-1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  <a:t>).</a:t>
            </a:r>
            <a:br>
              <a:rPr lang="en-IN" sz="4400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Cambria" panose="02040503050406030204" pitchFamily="18" charset="0"/>
              </a:rPr>
            </a:br>
            <a:endParaRPr lang="en-IN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6432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2A698-18AD-CF03-9424-CE09814830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732638">
            <a:off x="646111" y="1920240"/>
            <a:ext cx="10357169" cy="1508760"/>
          </a:xfrm>
        </p:spPr>
        <p:txBody>
          <a:bodyPr/>
          <a:lstStyle/>
          <a:p>
            <a:r>
              <a:rPr lang="en-US" sz="8000" dirty="0"/>
              <a:t>        </a:t>
            </a:r>
            <a:r>
              <a:rPr lang="en-US" sz="8000" dirty="0">
                <a:latin typeface="Algerian" panose="04020705040A02060702" pitchFamily="82" charset="0"/>
              </a:rPr>
              <a:t>Thank you</a:t>
            </a:r>
            <a:endParaRPr lang="en-IN" sz="8000" dirty="0">
              <a:latin typeface="Algerian" panose="04020705040A0206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93149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TM02900722[[fn=Ion Boardroom]]</Template>
  <TotalTime>33</TotalTime>
  <Words>411</Words>
  <Application>Microsoft Office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Algerian</vt:lpstr>
      <vt:lpstr>Cambria</vt:lpstr>
      <vt:lpstr>Century Gothic</vt:lpstr>
      <vt:lpstr>Symbol</vt:lpstr>
      <vt:lpstr>Times New Roman</vt:lpstr>
      <vt:lpstr>Wingdings 3</vt:lpstr>
      <vt:lpstr>Ion</vt:lpstr>
      <vt:lpstr>                   Topic        Basis of a vector space                                                                                                                                                                  by ;- prof. (dr.) uday raj singh </vt:lpstr>
      <vt:lpstr>     Basis of a Vector Space </vt:lpstr>
      <vt:lpstr>Example 1. A set of vectors S = {(1, 0, 0), (0, 1, 0), (0, 0, 1)} is standard basis for V3(R).</vt:lpstr>
      <vt:lpstr>Let M is coefficients matrix of above equations                                        M =                          |M| = 1 ¹ 0                  Thus, S is I.I. </vt:lpstr>
      <vt:lpstr>(b) Let (x, y, ) Î V3(R) (x, y, ) = x(1, 0, 0) + y(0, 1, 0) + (0, 0, 1) = A linear combination of members of S. \ S generates V3(R) i.e., L(S) = V3(R) Hence, S is basis for V3(R). </vt:lpstr>
      <vt:lpstr>        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Basis of a Vector Space </dc:title>
  <dc:creator>harshit varshney</dc:creator>
  <cp:lastModifiedBy>harshit varshney</cp:lastModifiedBy>
  <cp:revision>1</cp:revision>
  <dcterms:created xsi:type="dcterms:W3CDTF">2024-02-17T08:55:19Z</dcterms:created>
  <dcterms:modified xsi:type="dcterms:W3CDTF">2024-02-17T14:49:35Z</dcterms:modified>
</cp:coreProperties>
</file>